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561240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61610" y="2629986"/>
            <a:ext cx="7998074" cy="3585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ja-JP" sz="3600" b="1" dirty="0">
                <a:solidFill>
                  <a:srgbClr val="FF0000"/>
                </a:solidFill>
              </a:rPr>
              <a:t>58</a:t>
            </a:r>
            <a:r>
              <a:rPr lang="zh-CN" altLang="en-US" sz="3600" b="1">
                <a:solidFill>
                  <a:srgbClr val="FF0000"/>
                </a:solidFill>
              </a:rPr>
              <a:t>回</a:t>
            </a:r>
            <a:r>
              <a:rPr lang="zh-CN" altLang="en-US" sz="3600" b="1" dirty="0">
                <a:solidFill>
                  <a:srgbClr val="FF0000"/>
                </a:solidFill>
              </a:rPr>
              <a:t>四国透析療法研究会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200" b="1" dirty="0"/>
              <a:t>演題発表に関連し，</a:t>
            </a:r>
            <a:r>
              <a:rPr lang="en-US" altLang="ja-JP" sz="3200" b="1" u="sng" dirty="0"/>
              <a:t>COI</a:t>
            </a:r>
            <a:r>
              <a:rPr lang="ja-JP" altLang="en-US" sz="3200" b="1" u="sng" dirty="0"/>
              <a:t>状態を開示します</a:t>
            </a:r>
            <a:r>
              <a:rPr lang="ja-JP" altLang="en-US" sz="3200" b="1" dirty="0"/>
              <a:t>。</a:t>
            </a:r>
            <a:endParaRPr lang="en-US" altLang="ja-JP" sz="3200" b="1" dirty="0"/>
          </a:p>
          <a:p>
            <a:pPr algn="l"/>
            <a:r>
              <a:rPr lang="ja-JP" altLang="en-US" sz="3200" b="1" dirty="0"/>
              <a:t>　受託研究・共同研究費： ○○○○製薬</a:t>
            </a:r>
          </a:p>
          <a:p>
            <a:pPr algn="l"/>
            <a:r>
              <a:rPr lang="ja-JP" altLang="en-US" sz="3200" b="1" dirty="0"/>
              <a:t>　奨学寄付金： △△△△社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026471" y="6335913"/>
            <a:ext cx="4369319" cy="38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rgbClr val="FF0000"/>
                </a:solidFill>
              </a:rPr>
              <a:t>（注：該当する項目の記載のみで可）</a:t>
            </a:r>
          </a:p>
        </p:txBody>
      </p:sp>
    </p:spTree>
    <p:extLst>
      <p:ext uri="{BB962C8B-B14F-4D97-AF65-F5344CB8AC3E}">
        <p14:creationId xmlns:p14="http://schemas.microsoft.com/office/powerpoint/2010/main" val="156675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62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momo i</cp:lastModifiedBy>
  <cp:revision>6</cp:revision>
  <dcterms:created xsi:type="dcterms:W3CDTF">2018-09-25T02:01:04Z</dcterms:created>
  <dcterms:modified xsi:type="dcterms:W3CDTF">2024-05-01T03:11:40Z</dcterms:modified>
</cp:coreProperties>
</file>